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290" r:id="rId4"/>
    <p:sldId id="260" r:id="rId5"/>
    <p:sldId id="261" r:id="rId6"/>
    <p:sldId id="263" r:id="rId7"/>
    <p:sldId id="265" r:id="rId8"/>
    <p:sldId id="266" r:id="rId9"/>
    <p:sldId id="267" r:id="rId10"/>
    <p:sldId id="268" r:id="rId11"/>
    <p:sldId id="274" r:id="rId12"/>
    <p:sldId id="270" r:id="rId13"/>
    <p:sldId id="271" r:id="rId14"/>
    <p:sldId id="272" r:id="rId15"/>
    <p:sldId id="275" r:id="rId16"/>
    <p:sldId id="276" r:id="rId17"/>
    <p:sldId id="278" r:id="rId18"/>
    <p:sldId id="279" r:id="rId19"/>
    <p:sldId id="280" r:id="rId20"/>
    <p:sldId id="283" r:id="rId21"/>
    <p:sldId id="284" r:id="rId22"/>
    <p:sldId id="285" r:id="rId23"/>
    <p:sldId id="287" r:id="rId24"/>
    <p:sldId id="286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39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7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6623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616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555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4055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008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994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958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93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809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55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9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936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61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409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95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74F8B2-C3B6-4C2A-BEBC-88574E90F5C8}" type="datetimeFigureOut">
              <a:rPr lang="es-MX" smtClean="0"/>
              <a:t>16/02/2017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82C9-2475-4004-9A82-C528F6EE091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6650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328531"/>
            <a:ext cx="8825658" cy="3329581"/>
          </a:xfrm>
        </p:spPr>
        <p:txBody>
          <a:bodyPr/>
          <a:lstStyle/>
          <a:p>
            <a:r>
              <a:rPr lang="fr-FR" dirty="0"/>
              <a:t>Projet</a:t>
            </a:r>
            <a:r>
              <a:rPr lang="es-MX" dirty="0"/>
              <a:t> Web Master </a:t>
            </a:r>
            <a:r>
              <a:rPr lang="en-US" dirty="0"/>
              <a:t>class</a:t>
            </a:r>
            <a:r>
              <a:rPr lang="es-MX" dirty="0"/>
              <a:t> Jazz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5380672"/>
            <a:ext cx="8825658" cy="861420"/>
          </a:xfrm>
        </p:spPr>
        <p:txBody>
          <a:bodyPr/>
          <a:lstStyle/>
          <a:p>
            <a:pPr algn="r"/>
            <a:r>
              <a:rPr lang="es-MX" dirty="0"/>
              <a:t>Iliana Diaz Velasco</a:t>
            </a:r>
          </a:p>
        </p:txBody>
      </p:sp>
    </p:spTree>
    <p:extLst>
      <p:ext uri="{BB962C8B-B14F-4D97-AF65-F5344CB8AC3E}">
        <p14:creationId xmlns:p14="http://schemas.microsoft.com/office/powerpoint/2010/main" val="479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796" t="7163" r="24537" b="30933"/>
          <a:stretch/>
        </p:blipFill>
        <p:spPr>
          <a:xfrm>
            <a:off x="646111" y="267188"/>
            <a:ext cx="10525472" cy="62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88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Connection a la base de donnes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981" t="6204" r="43765" b="68811"/>
          <a:stretch/>
        </p:blipFill>
        <p:spPr>
          <a:xfrm>
            <a:off x="1103312" y="2172186"/>
            <a:ext cx="8617159" cy="30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8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Basse de donnes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4" t="20698" r="16796" b="11458"/>
          <a:stretch/>
        </p:blipFill>
        <p:spPr>
          <a:xfrm>
            <a:off x="371061" y="1497497"/>
            <a:ext cx="10800522" cy="49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Login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223" t="20335" r="26064" b="11459"/>
          <a:stretch/>
        </p:blipFill>
        <p:spPr>
          <a:xfrm>
            <a:off x="3061252" y="1484244"/>
            <a:ext cx="5817704" cy="49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4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code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574" t="6024" r="22601" b="53034"/>
          <a:stretch/>
        </p:blipFill>
        <p:spPr>
          <a:xfrm>
            <a:off x="646111" y="2052918"/>
            <a:ext cx="9615693" cy="35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185" t="11458" r="30034" b="44520"/>
          <a:stretch/>
        </p:blipFill>
        <p:spPr>
          <a:xfrm>
            <a:off x="1103312" y="2052918"/>
            <a:ext cx="8507895" cy="39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professeurs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14" r="1274" b="6114"/>
          <a:stretch/>
        </p:blipFill>
        <p:spPr>
          <a:xfrm>
            <a:off x="198782" y="1202403"/>
            <a:ext cx="11343861" cy="54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9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galeries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09" t="17548" r="17168" b="6296"/>
          <a:stretch/>
        </p:blipFill>
        <p:spPr>
          <a:xfrm>
            <a:off x="646111" y="1121337"/>
            <a:ext cx="10646185" cy="55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1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574" t="11202" r="26898" b="9193"/>
          <a:stretch/>
        </p:blipFill>
        <p:spPr>
          <a:xfrm>
            <a:off x="646111" y="452718"/>
            <a:ext cx="9200254" cy="58232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285" t="42618" r="29426" b="46490"/>
          <a:stretch/>
        </p:blipFill>
        <p:spPr>
          <a:xfrm>
            <a:off x="7066882" y="2052918"/>
            <a:ext cx="5762454" cy="7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galerie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78" t="24471" r="6407" b="27491"/>
          <a:stretch/>
        </p:blipFill>
        <p:spPr>
          <a:xfrm>
            <a:off x="437066" y="1999021"/>
            <a:ext cx="5322736" cy="33681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898" r="27655" b="36186"/>
          <a:stretch/>
        </p:blipFill>
        <p:spPr>
          <a:xfrm>
            <a:off x="5759802" y="844826"/>
            <a:ext cx="5783045" cy="4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wireframe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13" y="452718"/>
            <a:ext cx="5075853" cy="6027672"/>
          </a:xfrm>
        </p:spPr>
      </p:pic>
    </p:spTree>
    <p:extLst>
      <p:ext uri="{BB962C8B-B14F-4D97-AF65-F5344CB8AC3E}">
        <p14:creationId xmlns:p14="http://schemas.microsoft.com/office/powerpoint/2010/main" val="224087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04" t="15698" r="14147" b="7217"/>
          <a:stretch/>
        </p:blipFill>
        <p:spPr>
          <a:xfrm>
            <a:off x="836107" y="1470992"/>
            <a:ext cx="10058400" cy="51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3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114" t="26586" b="45788"/>
          <a:stretch/>
        </p:blipFill>
        <p:spPr>
          <a:xfrm>
            <a:off x="102772" y="142555"/>
            <a:ext cx="11955464" cy="20208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787" t="9314" r="21684" b="39991"/>
          <a:stretch/>
        </p:blipFill>
        <p:spPr>
          <a:xfrm>
            <a:off x="2403025" y="2296425"/>
            <a:ext cx="7354957" cy="37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796" t="9314" r="24736" b="9556"/>
          <a:stretch/>
        </p:blipFill>
        <p:spPr>
          <a:xfrm>
            <a:off x="646111" y="313569"/>
            <a:ext cx="9223513" cy="5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6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condition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777" t="13318" r="10790" b="9375"/>
          <a:stretch/>
        </p:blipFill>
        <p:spPr>
          <a:xfrm>
            <a:off x="646111" y="1152983"/>
            <a:ext cx="10279542" cy="56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pour conclure: </a:t>
            </a:r>
            <a:r>
              <a:rPr lang="fr-FR" dirty="0" err="1"/>
              <a:t>Master&amp;Jams</a:t>
            </a:r>
            <a:endParaRPr lang="fr-F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14" b="25499"/>
          <a:stretch/>
        </p:blipFill>
        <p:spPr>
          <a:xfrm>
            <a:off x="200024" y="1700077"/>
            <a:ext cx="11596459" cy="42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1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jams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114" t="17933" r="17168" b="4846"/>
          <a:stretch/>
        </p:blipFill>
        <p:spPr>
          <a:xfrm>
            <a:off x="924407" y="1152983"/>
            <a:ext cx="9721778" cy="56488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3125" b="88680"/>
          <a:stretch/>
        </p:blipFill>
        <p:spPr>
          <a:xfrm>
            <a:off x="0" y="1103278"/>
            <a:ext cx="13011150" cy="5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4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314"/>
          <a:stretch/>
        </p:blipFill>
        <p:spPr>
          <a:xfrm>
            <a:off x="120512" y="581927"/>
            <a:ext cx="11815529" cy="60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Wireframe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r="24844"/>
          <a:stretch/>
        </p:blipFill>
        <p:spPr>
          <a:xfrm rot="5400000">
            <a:off x="5930546" y="629878"/>
            <a:ext cx="5552661" cy="5989982"/>
          </a:xfrm>
        </p:spPr>
      </p:pic>
    </p:spTree>
    <p:extLst>
      <p:ext uri="{BB962C8B-B14F-4D97-AF65-F5344CB8AC3E}">
        <p14:creationId xmlns:p14="http://schemas.microsoft.com/office/powerpoint/2010/main" val="6613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Accueil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88" r="1846" b="6475"/>
          <a:stretch/>
        </p:blipFill>
        <p:spPr>
          <a:xfrm>
            <a:off x="1229207" y="1548448"/>
            <a:ext cx="9756846" cy="47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1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header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083" t="11202" r="24952" b="41078"/>
          <a:stretch/>
        </p:blipFill>
        <p:spPr>
          <a:xfrm>
            <a:off x="438541" y="1853248"/>
            <a:ext cx="9978887" cy="47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83757" y="2710197"/>
            <a:ext cx="3008243" cy="1600200"/>
          </a:xfrm>
        </p:spPr>
        <p:txBody>
          <a:bodyPr/>
          <a:lstStyle/>
          <a:p>
            <a:r>
              <a:rPr lang="es-MX" dirty="0"/>
              <a:t>Css </a:t>
            </a:r>
            <a:r>
              <a:rPr lang="es-MX" dirty="0" err="1"/>
              <a:t>styles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980" t="11779" r="42577" b="7382"/>
          <a:stretch/>
        </p:blipFill>
        <p:spPr>
          <a:xfrm>
            <a:off x="278295" y="553533"/>
            <a:ext cx="8693426" cy="59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4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Footer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68" t="5432" r="47982" b="47962"/>
          <a:stretch/>
        </p:blipFill>
        <p:spPr>
          <a:xfrm>
            <a:off x="781177" y="1639371"/>
            <a:ext cx="9268676" cy="50225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82473" b="8729"/>
          <a:stretch/>
        </p:blipFill>
        <p:spPr>
          <a:xfrm>
            <a:off x="545962" y="1121693"/>
            <a:ext cx="9739106" cy="4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14052" y="452718"/>
            <a:ext cx="3636782" cy="1400530"/>
          </a:xfrm>
        </p:spPr>
        <p:txBody>
          <a:bodyPr/>
          <a:lstStyle/>
          <a:p>
            <a:r>
              <a:rPr lang="es-MX" dirty="0"/>
              <a:t>css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473" t="4754" r="56519" b="7745"/>
          <a:stretch/>
        </p:blipFill>
        <p:spPr>
          <a:xfrm>
            <a:off x="646111" y="172279"/>
            <a:ext cx="553920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un compte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389" t="21202" r="30138" b="13179"/>
          <a:stretch/>
        </p:blipFill>
        <p:spPr>
          <a:xfrm>
            <a:off x="940904" y="1613911"/>
            <a:ext cx="5526157" cy="48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91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881</TotalTime>
  <Words>41</Words>
  <Application>Microsoft Office PowerPoint</Application>
  <PresentationFormat>Panorámica</PresentationFormat>
  <Paragraphs>21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Projet Web Master class Jazz</vt:lpstr>
      <vt:lpstr>wireframe</vt:lpstr>
      <vt:lpstr>Wireframe </vt:lpstr>
      <vt:lpstr>Accueil</vt:lpstr>
      <vt:lpstr>header</vt:lpstr>
      <vt:lpstr>Css styles</vt:lpstr>
      <vt:lpstr>Footer</vt:lpstr>
      <vt:lpstr>css</vt:lpstr>
      <vt:lpstr>Créer un compte</vt:lpstr>
      <vt:lpstr>Presentación de PowerPoint</vt:lpstr>
      <vt:lpstr>Connection a la base de donnes</vt:lpstr>
      <vt:lpstr>Basse de donnes </vt:lpstr>
      <vt:lpstr>Login</vt:lpstr>
      <vt:lpstr>code</vt:lpstr>
      <vt:lpstr>Presentación de PowerPoint</vt:lpstr>
      <vt:lpstr>professeurs</vt:lpstr>
      <vt:lpstr>galeries</vt:lpstr>
      <vt:lpstr>Presentación de PowerPoint</vt:lpstr>
      <vt:lpstr>galerie</vt:lpstr>
      <vt:lpstr>videos</vt:lpstr>
      <vt:lpstr>Presentación de PowerPoint</vt:lpstr>
      <vt:lpstr>Presentación de PowerPoint</vt:lpstr>
      <vt:lpstr>condition</vt:lpstr>
      <vt:lpstr>Points pour conclure: Master&amp;Jams</vt:lpstr>
      <vt:lpstr>jams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class Jazz</dc:title>
  <dc:creator>iliana diaz</dc:creator>
  <cp:lastModifiedBy>iliana diaz</cp:lastModifiedBy>
  <cp:revision>20</cp:revision>
  <dcterms:created xsi:type="dcterms:W3CDTF">2017-02-08T19:41:28Z</dcterms:created>
  <dcterms:modified xsi:type="dcterms:W3CDTF">2017-02-16T11:09:27Z</dcterms:modified>
</cp:coreProperties>
</file>